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920" cy="438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Click to edit the outline text format</a:t>
            </a:r>
            <a:endParaRPr b="0" lang="en-A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Second Outline Level</a:t>
            </a:r>
            <a:endParaRPr b="0" lang="en-A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Third Outline Level</a:t>
            </a:r>
            <a:endParaRPr b="0" lang="en-A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Fourth Outline Level</a:t>
            </a:r>
            <a:endParaRPr b="0" lang="en-A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Fifth Outline Level</a:t>
            </a:r>
            <a:endParaRPr b="0" lang="en-A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Sixth Outline Level</a:t>
            </a:r>
            <a:endParaRPr b="0" lang="en-A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Seventh Outline Level</a:t>
            </a:r>
            <a:endParaRPr b="0" lang="en-A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560" cy="575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2022-03-17T13:56:00Z</dcterms:modified>
  <cp:revision>3</cp:revision>
  <dc:subject/>
  <dc:title/>
</cp:coreProperties>
</file>